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D6C3"/>
    <a:srgbClr val="94D7C3"/>
    <a:srgbClr val="8ED5BF"/>
    <a:srgbClr val="81D1B7"/>
    <a:srgbClr val="80D1B7"/>
    <a:srgbClr val="93D7C3"/>
    <a:srgbClr val="B7E3DE"/>
    <a:srgbClr val="DBECF2"/>
    <a:srgbClr val="A6DACD"/>
    <a:srgbClr val="71D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9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6A6F9-A702-42DF-9371-FE67352B8BDA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8E1A5-4045-4F33-AF0A-69DE8175DA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94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370F-C956-4DA2-932E-B9D2DE3336F7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3669-86D6-4B2D-A73D-795741E3AE98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3F75-7E3B-46A3-B3AC-A1529D7E1A0D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777F-D0CE-43E6-9C46-DE34F8584C18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2885-C040-4057-BB19-176C5400FAD3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D4FA-B5B6-42F7-916B-E689FADEBBE1}" type="datetime1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A6C8-A6D7-4502-A82B-9EDEE378C77F}" type="datetime1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67F6-B610-4AE3-B7F0-5F287309B456}" type="datetime1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EAD5-B0C1-4588-82B1-B175DFAE90E6}" type="datetime1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D6D1-ACC3-4352-BC4E-E4D92142343C}" type="datetime1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F23-2CB7-4DE7-BBA4-CC92D94E3158}" type="datetime1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11E96-1E46-4CF1-A5B4-68254A2A96BD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2F11632E-D86A-4C93-9E6B-AF49F2D0775A}"/>
              </a:ext>
            </a:extLst>
          </p:cNvPr>
          <p:cNvGrpSpPr/>
          <p:nvPr/>
        </p:nvGrpSpPr>
        <p:grpSpPr>
          <a:xfrm>
            <a:off x="0" y="-233502"/>
            <a:ext cx="18288000" cy="2024202"/>
            <a:chOff x="0" y="2319198"/>
            <a:chExt cx="18288000" cy="2024202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C47B303-8149-4C18-B746-D0605B0FEE34}"/>
                </a:ext>
              </a:extLst>
            </p:cNvPr>
            <p:cNvSpPr/>
            <p:nvPr/>
          </p:nvSpPr>
          <p:spPr>
            <a:xfrm>
              <a:off x="0" y="2552700"/>
              <a:ext cx="18288000" cy="1790700"/>
            </a:xfrm>
            <a:prstGeom prst="rect">
              <a:avLst/>
            </a:prstGeom>
            <a:gradFill>
              <a:gsLst>
                <a:gs pos="0">
                  <a:srgbClr val="81D1B7"/>
                </a:gs>
                <a:gs pos="74000">
                  <a:srgbClr val="8ED5BF"/>
                </a:gs>
                <a:gs pos="83000">
                  <a:srgbClr val="94D7C3"/>
                </a:gs>
                <a:gs pos="100000">
                  <a:srgbClr val="93D6C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E39BC148-689A-4549-91DE-BF4E965B3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39"/>
            <a:stretch/>
          </p:blipFill>
          <p:spPr>
            <a:xfrm>
              <a:off x="178237" y="2594610"/>
              <a:ext cx="2122314" cy="1706879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693B8D29-8F91-4994-96B8-EA5E5CD07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74" b="87334"/>
            <a:stretch/>
          </p:blipFill>
          <p:spPr>
            <a:xfrm>
              <a:off x="3940662" y="2750820"/>
              <a:ext cx="11108367" cy="1394460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2BB76B0F-4BB4-4779-9718-B6A676DE5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9099" y="2319198"/>
              <a:ext cx="2302631" cy="2024202"/>
            </a:xfrm>
            <a:prstGeom prst="rect">
              <a:avLst/>
            </a:prstGeom>
          </p:spPr>
        </p:pic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6404D136-E773-44E8-BE2C-B23E1645698E}"/>
              </a:ext>
            </a:extLst>
          </p:cNvPr>
          <p:cNvGrpSpPr/>
          <p:nvPr/>
        </p:nvGrpSpPr>
        <p:grpSpPr>
          <a:xfrm>
            <a:off x="603980" y="8909779"/>
            <a:ext cx="17080040" cy="1377221"/>
            <a:chOff x="304800" y="9050196"/>
            <a:chExt cx="17080040" cy="1377221"/>
          </a:xfrm>
        </p:grpSpPr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FB2F438C-841A-4C24-8810-41B92A1E2431}"/>
                </a:ext>
              </a:extLst>
            </p:cNvPr>
            <p:cNvCxnSpPr/>
            <p:nvPr/>
          </p:nvCxnSpPr>
          <p:spPr>
            <a:xfrm>
              <a:off x="304800" y="9105900"/>
              <a:ext cx="1708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904A8830-6784-4C59-8BEA-EE1D75788FD3}"/>
                </a:ext>
              </a:extLst>
            </p:cNvPr>
            <p:cNvSpPr txBox="1"/>
            <p:nvPr/>
          </p:nvSpPr>
          <p:spPr>
            <a:xfrm>
              <a:off x="1890049" y="9316730"/>
              <a:ext cx="64358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600" dirty="0"/>
                <a:t>Realização:       </a:t>
              </a:r>
              <a:r>
                <a:rPr lang="pt-BR" sz="1600" b="1" dirty="0" err="1"/>
                <a:t>ProfEPT</a:t>
              </a:r>
              <a:r>
                <a:rPr lang="pt-BR" sz="1600" b="1" dirty="0"/>
                <a:t> CEFET-MG </a:t>
              </a:r>
              <a:r>
                <a:rPr lang="pt-BR" sz="1600" dirty="0"/>
                <a:t>|</a:t>
              </a:r>
              <a:r>
                <a:rPr lang="pt-BR" sz="1600" b="1" dirty="0"/>
                <a:t> </a:t>
              </a:r>
              <a:r>
                <a:rPr lang="pt-BR" sz="1600" dirty="0"/>
                <a:t>Coordenação do Mestrado Profissional</a:t>
              </a:r>
              <a:br>
                <a:rPr lang="pt-BR" sz="1600" dirty="0"/>
              </a:br>
              <a:r>
                <a:rPr lang="pt-BR" sz="1600" dirty="0"/>
                <a:t>em Educação Profissional e Tecnológica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EC7405B7-AB66-4DDD-8353-04E446F6DE32}"/>
                </a:ext>
              </a:extLst>
            </p:cNvPr>
            <p:cNvSpPr txBox="1"/>
            <p:nvPr/>
          </p:nvSpPr>
          <p:spPr>
            <a:xfrm>
              <a:off x="13291113" y="9316730"/>
              <a:ext cx="7296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600" dirty="0"/>
                <a:t>Apoio:</a:t>
              </a:r>
            </a:p>
          </p:txBody>
        </p:sp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60DE6F60-C745-4E0A-A9A3-4240A03DE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4179" y="9050196"/>
              <a:ext cx="1377221" cy="1377221"/>
            </a:xfrm>
            <a:prstGeom prst="rect">
              <a:avLst/>
            </a:prstGeom>
          </p:spPr>
        </p:pic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6BF3E884-FA2B-4983-95CC-A5A26DF45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8" t="8002" r="11233" b="7823"/>
            <a:stretch/>
          </p:blipFill>
          <p:spPr>
            <a:xfrm>
              <a:off x="8526780" y="9154500"/>
              <a:ext cx="1123532" cy="1094400"/>
            </a:xfrm>
            <a:prstGeom prst="rect">
              <a:avLst/>
            </a:prstGeom>
          </p:spPr>
        </p:pic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387E49C9-5F02-4C9D-8268-CE42A6DA9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7770" y="9198342"/>
              <a:ext cx="1121329" cy="9138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2F11632E-D86A-4C93-9E6B-AF49F2D0775A}"/>
              </a:ext>
            </a:extLst>
          </p:cNvPr>
          <p:cNvGrpSpPr/>
          <p:nvPr/>
        </p:nvGrpSpPr>
        <p:grpSpPr>
          <a:xfrm>
            <a:off x="0" y="-233502"/>
            <a:ext cx="18288000" cy="2024202"/>
            <a:chOff x="0" y="2319198"/>
            <a:chExt cx="18288000" cy="2024202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C47B303-8149-4C18-B746-D0605B0FEE34}"/>
                </a:ext>
              </a:extLst>
            </p:cNvPr>
            <p:cNvSpPr/>
            <p:nvPr/>
          </p:nvSpPr>
          <p:spPr>
            <a:xfrm>
              <a:off x="0" y="2552700"/>
              <a:ext cx="18288000" cy="1790700"/>
            </a:xfrm>
            <a:prstGeom prst="rect">
              <a:avLst/>
            </a:prstGeom>
            <a:gradFill>
              <a:gsLst>
                <a:gs pos="0">
                  <a:srgbClr val="81D1B7"/>
                </a:gs>
                <a:gs pos="74000">
                  <a:srgbClr val="8ED5BF"/>
                </a:gs>
                <a:gs pos="83000">
                  <a:srgbClr val="94D7C3"/>
                </a:gs>
                <a:gs pos="100000">
                  <a:srgbClr val="93D6C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E39BC148-689A-4549-91DE-BF4E965B3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39"/>
            <a:stretch/>
          </p:blipFill>
          <p:spPr>
            <a:xfrm>
              <a:off x="178237" y="2594610"/>
              <a:ext cx="2122314" cy="1706879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693B8D29-8F91-4994-96B8-EA5E5CD07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74" b="87334"/>
            <a:stretch/>
          </p:blipFill>
          <p:spPr>
            <a:xfrm>
              <a:off x="3940662" y="2750820"/>
              <a:ext cx="11108367" cy="1394460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2BB76B0F-4BB4-4779-9718-B6A676DE5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9099" y="2319198"/>
              <a:ext cx="2302631" cy="2024202"/>
            </a:xfrm>
            <a:prstGeom prst="rect">
              <a:avLst/>
            </a:prstGeom>
          </p:spPr>
        </p:pic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E86946A-1AF9-4521-96E5-E7F97471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96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smtClean="0"/>
              <a:pPr/>
              <a:t>2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1723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2F11632E-D86A-4C93-9E6B-AF49F2D0775A}"/>
              </a:ext>
            </a:extLst>
          </p:cNvPr>
          <p:cNvGrpSpPr/>
          <p:nvPr/>
        </p:nvGrpSpPr>
        <p:grpSpPr>
          <a:xfrm>
            <a:off x="0" y="-233502"/>
            <a:ext cx="18288000" cy="2024202"/>
            <a:chOff x="0" y="2319198"/>
            <a:chExt cx="18288000" cy="2024202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C47B303-8149-4C18-B746-D0605B0FEE34}"/>
                </a:ext>
              </a:extLst>
            </p:cNvPr>
            <p:cNvSpPr/>
            <p:nvPr/>
          </p:nvSpPr>
          <p:spPr>
            <a:xfrm>
              <a:off x="0" y="2552700"/>
              <a:ext cx="18288000" cy="1790700"/>
            </a:xfrm>
            <a:prstGeom prst="rect">
              <a:avLst/>
            </a:prstGeom>
            <a:gradFill>
              <a:gsLst>
                <a:gs pos="0">
                  <a:srgbClr val="81D1B7"/>
                </a:gs>
                <a:gs pos="74000">
                  <a:srgbClr val="8ED5BF"/>
                </a:gs>
                <a:gs pos="83000">
                  <a:srgbClr val="94D7C3"/>
                </a:gs>
                <a:gs pos="100000">
                  <a:srgbClr val="93D6C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E39BC148-689A-4549-91DE-BF4E965B3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39"/>
            <a:stretch/>
          </p:blipFill>
          <p:spPr>
            <a:xfrm>
              <a:off x="178237" y="2594610"/>
              <a:ext cx="2122314" cy="1706879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693B8D29-8F91-4994-96B8-EA5E5CD07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74" b="87334"/>
            <a:stretch/>
          </p:blipFill>
          <p:spPr>
            <a:xfrm>
              <a:off x="3940662" y="2750820"/>
              <a:ext cx="11108367" cy="1394460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2BB76B0F-4BB4-4779-9718-B6A676DE5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9099" y="2319198"/>
              <a:ext cx="2302631" cy="2024202"/>
            </a:xfrm>
            <a:prstGeom prst="rect">
              <a:avLst/>
            </a:prstGeom>
          </p:spPr>
        </p:pic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E86946A-1AF9-4521-96E5-E7F97471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96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smtClean="0"/>
              <a:pPr/>
              <a:t>3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9372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19</Words>
  <Application>Microsoft Office PowerPoint</Application>
  <PresentationFormat>Personalizar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Emerson Costa</dc:creator>
  <cp:lastModifiedBy>Emerson de Sousa Costa</cp:lastModifiedBy>
  <cp:revision>7</cp:revision>
  <dcterms:created xsi:type="dcterms:W3CDTF">2006-08-16T00:00:00Z</dcterms:created>
  <dcterms:modified xsi:type="dcterms:W3CDTF">2025-09-12T15:13:17Z</dcterms:modified>
  <dc:identifier>DAGxMpNj9Gg</dc:identifier>
</cp:coreProperties>
</file>